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07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 중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658" y="3246971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  <a:r>
              <a:rPr lang="en-US" altLang="ko-KR" sz="5400" dirty="0">
                <a:latin typeface="굴림" panose="020B0600000101010101" pitchFamily="50" charset="-127"/>
              </a:rPr>
              <a:t>…</a:t>
            </a:r>
            <a:endParaRPr lang="ko-KR" altLang="en-US" sz="5400" dirty="0">
              <a:latin typeface="굴림" panose="020B0600000101010101" pitchFamily="50" charset="-127"/>
            </a:endParaRPr>
          </a:p>
        </p:txBody>
      </p:sp>
      <p:pic>
        <p:nvPicPr>
          <p:cNvPr id="7" name="그래픽 6" descr="시계">
            <a:extLst>
              <a:ext uri="{FF2B5EF4-FFF2-40B4-BE49-F238E27FC236}">
                <a16:creationId xmlns:a16="http://schemas.microsoft.com/office/drawing/2014/main" id="{6D724621-A6DF-42BD-AA11-1D6B916C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822" y="93616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4742</Words>
  <Application>Microsoft Office PowerPoint</Application>
  <PresentationFormat>와이드스크린</PresentationFormat>
  <Paragraphs>765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기능 구현 중...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kosmo</cp:lastModifiedBy>
  <cp:revision>204</cp:revision>
  <dcterms:created xsi:type="dcterms:W3CDTF">2021-10-15T07:29:04Z</dcterms:created>
  <dcterms:modified xsi:type="dcterms:W3CDTF">2021-10-18T21:14:50Z</dcterms:modified>
</cp:coreProperties>
</file>